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sldIdLst>
    <p:sldId id="266" r:id="rId5"/>
    <p:sldId id="267" r:id="rId6"/>
    <p:sldId id="268" r:id="rId7"/>
    <p:sldId id="269" r:id="rId8"/>
    <p:sldId id="274" r:id="rId9"/>
    <p:sldId id="270" r:id="rId10"/>
    <p:sldId id="280" r:id="rId11"/>
    <p:sldId id="279" r:id="rId12"/>
    <p:sldId id="281" r:id="rId13"/>
    <p:sldId id="282" r:id="rId14"/>
    <p:sldId id="283" r:id="rId15"/>
    <p:sldId id="284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25T05:05:45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10 0 7432 0 0,'-2'6'-39'0'0,"0"1"1"0"0,1-1-1 0 0,-1 0 1 0 0,1 0-1 0 0,0 0 1 0 0,1 1-1 0 0,0-1 1 0 0,0 0-1 0 0,1 8 0 0 0,0 13-87 0 0,-1 28-488 0 0,0-58 564 0 0</inkml:trace>
</inkml:ink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2.png>
</file>

<file path=ppt/media/image3.JPG>
</file>

<file path=ppt/media/image4.tm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30F5F-2FE9-4B9A-8C91-6E581A7A4587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E93EF-7D07-47F2-84D6-BA9D7E6CA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828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jpg"/><Relationship Id="rId5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7273" y="348410"/>
            <a:ext cx="4813072" cy="3494791"/>
          </a:xfrm>
        </p:spPr>
        <p:txBody>
          <a:bodyPr>
            <a:normAutofit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QUALITY ANALYSIS IN TAMILNADU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03360" y="4455621"/>
            <a:ext cx="2455740" cy="1238616"/>
          </a:xfrm>
        </p:spPr>
        <p:txBody>
          <a:bodyPr>
            <a:no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by,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M.YUKESHWARI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M.KALAIYARASI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M.ABIRAMI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T.SHIVARANJANI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ED5256D-6065-D320-EB3F-C891EDF72CA7}"/>
                  </a:ext>
                </a:extLst>
              </p14:cNvPr>
              <p14:cNvContentPartPr/>
              <p14:nvPr/>
            </p14:nvContentPartPr>
            <p14:xfrm>
              <a:off x="5363760" y="1542560"/>
              <a:ext cx="3600" cy="550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ED5256D-6065-D320-EB3F-C891EDF72CA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55120" y="1533560"/>
                <a:ext cx="21240" cy="7272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4B5220C7-EA0B-21F4-8F75-AB31FAAD1B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4835618" cy="35285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B40E1A-1136-78F7-2644-E0C7984BBC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3528580"/>
            <a:ext cx="4835618" cy="332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BBF38B-9419-ACBA-8E22-428710B8F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16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3E507B-E729-0903-6BA0-1367F3BEC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667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DA4AB9-8048-5341-34E6-28DA6A065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63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17BB3C-98B2-79E5-B368-F43C82484854}"/>
              </a:ext>
            </a:extLst>
          </p:cNvPr>
          <p:cNvSpPr/>
          <p:nvPr/>
        </p:nvSpPr>
        <p:spPr>
          <a:xfrm>
            <a:off x="3890942" y="2967335"/>
            <a:ext cx="44101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accent1"/>
                  </a:outerShdw>
                  <a:reflection blurRad="6350" stA="60000" endA="900" endPos="60000" dist="29997" dir="5400000" sy="-10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accent1"/>
                </a:outerShdw>
                <a:reflection blurRad="6350" stA="60000" endA="900" endPos="60000" dist="29997" dir="5400000" sy="-100000" algn="bl" rotWithShape="0"/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278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055C7-96C2-F610-2D36-49B8AF2ED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735F5-CE6F-A362-B1FF-26CA71AE7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1)DATA COLLECTION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2)DATA IMPORTING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3)DATA ANALYZING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4)DATA PREPROCESSING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5)DATA VISUALIZATION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8D7F2F-D290-E75E-09E2-8D8048161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142" y="1884783"/>
            <a:ext cx="5580000" cy="376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556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4181B-5EB9-AB6F-7EF9-86FB4A5A0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39950"/>
            <a:ext cx="10058400" cy="1450757"/>
          </a:xfrm>
        </p:spPr>
        <p:txBody>
          <a:bodyPr/>
          <a:lstStyle/>
          <a:p>
            <a:r>
              <a:rPr lang="en-US" b="1" dirty="0"/>
              <a:t>Step-1</a:t>
            </a:r>
            <a:r>
              <a:rPr lang="en-US" dirty="0"/>
              <a:t>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Downloading and uploading the dataset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38C85-62D6-E923-93F2-FB1C2084D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59430"/>
            <a:ext cx="10058400" cy="390966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DATASET IS DOWNLOADED AND IT IS SAVED IN FILE MANAGER AND IT IS UPLOADED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C6678C-20CF-E10A-34C5-41A89B9A5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6948" y="3425189"/>
            <a:ext cx="38103" cy="76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929E49-D36E-8231-53DC-5F1284BE2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902" y="2733869"/>
            <a:ext cx="6272000" cy="3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298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0358E-7C85-B1C1-EBF1-DF6D37E07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Step-2: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and analysis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BB3A6-622C-3CC1-E0E7-2DF5AF8AF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STAGE ,DATA IS COLLECTED AND ANALYSED USING IBM COGNOS ANALYTICS SOFTWARE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1F9A22-419A-A7EC-0409-F97ADFDD3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9184" y="2783933"/>
            <a:ext cx="6144000" cy="34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79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2949F-727D-FAF7-4738-0EF3CDB8A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Step-3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:Data preprocessing and cleaning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D6BC9F6-6E7C-3E89-AF7B-FB21CD495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8964" y="2108200"/>
            <a:ext cx="9311950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799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18178D-3E2B-DE9E-2E1C-A43E65A85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705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F4B2B1-8244-3782-8C1E-83EDAE031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755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5C07D1-FD78-003C-B187-B9DDB5361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009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19963C-9E57-8F45-2349-01095AF3C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6363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{507E01A2-0EB2-4AC5-A4AB-D3DDB43F56EC}tf11437505_win32</Template>
  <TotalTime>87</TotalTime>
  <Words>92</Words>
  <Application>Microsoft Office PowerPoint</Application>
  <PresentationFormat>Widescreen</PresentationFormat>
  <Paragraphs>18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Georgia Pro Cond Light</vt:lpstr>
      <vt:lpstr>Speak Pro</vt:lpstr>
      <vt:lpstr>Times New Roman</vt:lpstr>
      <vt:lpstr>RetrospectVTI</vt:lpstr>
      <vt:lpstr>AIR QUALITY ANALYSIS IN TAMILNADU</vt:lpstr>
      <vt:lpstr>OBJECTIVES</vt:lpstr>
      <vt:lpstr>Step-1:Downloading and uploading the dataset</vt:lpstr>
      <vt:lpstr>Step-2:Data collection and analysis</vt:lpstr>
      <vt:lpstr>Step-3:Data preprocessing and cleaning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health campaign awareness</dc:title>
  <dc:creator>Dhivya Muthukumar</dc:creator>
  <cp:lastModifiedBy>Yuvasree Mohanraj</cp:lastModifiedBy>
  <cp:revision>6</cp:revision>
  <dcterms:created xsi:type="dcterms:W3CDTF">2023-10-17T16:53:44Z</dcterms:created>
  <dcterms:modified xsi:type="dcterms:W3CDTF">2023-10-26T12:01:01Z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